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56" r:id="rId3"/>
    <p:sldId id="271" r:id="rId4"/>
    <p:sldId id="257" r:id="rId5"/>
    <p:sldId id="258" r:id="rId6"/>
    <p:sldId id="259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68" autoAdjust="0"/>
    <p:restoredTop sz="94660"/>
  </p:normalViewPr>
  <p:slideViewPr>
    <p:cSldViewPr snapToGrid="0">
      <p:cViewPr varScale="1">
        <p:scale>
          <a:sx n="99" d="100"/>
          <a:sy n="99" d="100"/>
        </p:scale>
        <p:origin x="9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59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91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4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05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8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58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3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3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99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ood" dir="t"/>
            </a:scene3d>
            <a:sp3d extrusionH="57150" prstMaterial="plastic">
              <a:bevelT w="38100" h="38100"/>
              <a:bevelB w="57150" h="38100" prst="artDeco"/>
            </a:sp3d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9E26-0EE4-4418-BBAF-C68AECBD8A8C}" type="datetimeFigureOut">
              <a:rPr lang="en-US" smtClean="0"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chemeClr val="bg1"/>
            </a:solidFill>
          </a:ln>
          <a:solidFill>
            <a:schemeClr val="bg1"/>
          </a:solidFill>
          <a:effectLst>
            <a:glow rad="76200">
              <a:schemeClr val="bg1">
                <a:lumMod val="50000"/>
                <a:alpha val="83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081AA-AB7B-4C57-8E87-1A7CCF8952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B24053-7746-492E-8C6B-889B410976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D921AA-C43E-498A-B066-8590141F8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r="10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EB370A-2042-489A-B0B4-BB5CB7EC1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1" y="173692"/>
            <a:ext cx="1713192" cy="171319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54AFEE-FDE5-4207-A4CF-51C03E8B1B7F}"/>
              </a:ext>
            </a:extLst>
          </p:cNvPr>
          <p:cNvSpPr txBox="1">
            <a:spLocks/>
          </p:cNvSpPr>
          <p:nvPr/>
        </p:nvSpPr>
        <p:spPr>
          <a:xfrm>
            <a:off x="1252470" y="4516417"/>
            <a:ext cx="8129789" cy="171319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ood" dir="t"/>
            </a:scene3d>
            <a:sp3d extrusionH="57150" prstMaterial="plastic">
              <a:bevelT w="38100" h="38100"/>
              <a:bevelB w="57150" h="38100" prst="artDeco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76200">
                    <a:schemeClr val="bg1">
                      <a:lumMod val="50000"/>
                      <a:alpha val="83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600" dirty="0"/>
              <a:t>«Мы этой памяти верны!»</a:t>
            </a:r>
            <a:endParaRPr lang="en-US" sz="36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7D1442-9B33-4903-BD96-C7E69F13DC9B}"/>
              </a:ext>
            </a:extLst>
          </p:cNvPr>
          <p:cNvSpPr txBox="1">
            <a:spLocks/>
          </p:cNvSpPr>
          <p:nvPr/>
        </p:nvSpPr>
        <p:spPr>
          <a:xfrm>
            <a:off x="1558094" y="628392"/>
            <a:ext cx="6027811" cy="315832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ood" dir="t"/>
            </a:scene3d>
            <a:sp3d extrusionH="57150" prstMaterial="plastic">
              <a:bevelT w="38100" h="38100"/>
              <a:bevelB w="57150" h="38100" prst="artDeco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76200">
                    <a:schemeClr val="bg1">
                      <a:lumMod val="50000"/>
                      <a:alpha val="83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Музей</a:t>
            </a:r>
          </a:p>
          <a:p>
            <a:r>
              <a:rPr lang="ru-RU" dirty="0"/>
              <a:t>ГАУЗ РБ ДПС «Толпар»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319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71ECF2-E6D8-4C33-843D-E38D44091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0" y="461176"/>
            <a:ext cx="4283763" cy="57686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E25829-E52B-45E5-A35B-87781B700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70" y="461176"/>
            <a:ext cx="4283763" cy="57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2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3E5CD6-71CD-4C21-B6AE-35A5CA016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55" y="393777"/>
            <a:ext cx="4375145" cy="58917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B2A059-8F4E-4232-8743-2DE65009B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82" y="393777"/>
            <a:ext cx="4375145" cy="58917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A87F22-5059-4773-B038-0B60C749E7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9" t="32523" r="30000" b="32933"/>
          <a:stretch/>
        </p:blipFill>
        <p:spPr>
          <a:xfrm>
            <a:off x="7741465" y="4627657"/>
            <a:ext cx="597278" cy="9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2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85E1B6-2AF2-492E-B249-82A1C7766E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6" y="314957"/>
            <a:ext cx="8386966" cy="622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91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CCB0AA-A453-4B06-ABE0-215ADB2FA48E}"/>
              </a:ext>
            </a:extLst>
          </p:cNvPr>
          <p:cNvSpPr txBox="1"/>
          <p:nvPr/>
        </p:nvSpPr>
        <p:spPr>
          <a:xfrm>
            <a:off x="1569243" y="218333"/>
            <a:ext cx="7381574" cy="2057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Логическим завершением проведённой работы стало событие 30 сентября 2021 года.  В этот день в  отделении «Алкино» была заложена Аллея Памяти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 В торжественной обстановке в память о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ветеранах ВОВ, которые работали в санатории «Алкино», а также военных врачах, медицинских сестрах, раненых военнослужащих эвакогоспиталя № 4045 на территории были посажены голубые ели. </a:t>
            </a:r>
            <a:endParaRPr lang="ru-RU" sz="11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B5E62C-F5DE-4D3E-9E21-9AC60D5C2E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10" y="2319180"/>
            <a:ext cx="2766812" cy="207510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22E316-0BC0-4B8A-864A-76661D0E4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10" y="4485398"/>
            <a:ext cx="2766812" cy="2075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CF9CA6-2C33-4B3C-9EA9-6142A29DB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52" y="2319180"/>
            <a:ext cx="2766812" cy="20751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551978-86B3-4712-9B94-B3A4C74CA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53" y="4485398"/>
            <a:ext cx="2766811" cy="20751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FAE749-0637-48F9-B128-89E055B8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9"/>
          <a:stretch/>
        </p:blipFill>
        <p:spPr>
          <a:xfrm>
            <a:off x="386368" y="2310789"/>
            <a:ext cx="2766812" cy="20751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076D90-1E75-43BA-8692-8E57D27AF3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69" y="4485398"/>
            <a:ext cx="2766811" cy="207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0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5B13DB-0DF1-42E4-9C9C-766E29905005}"/>
              </a:ext>
            </a:extLst>
          </p:cNvPr>
          <p:cNvSpPr txBox="1"/>
          <p:nvPr/>
        </p:nvSpPr>
        <p:spPr>
          <a:xfrm>
            <a:off x="1564783" y="181611"/>
            <a:ext cx="730876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	Для гостей санатория проводятся экскурсии по музею. Посетителям рассказывают об истории развития, деятельности в годы ВОВ, о сотрудниках-ветеранах войны, </a:t>
            </a:r>
            <a:r>
              <a:rPr lang="ru-RU" sz="1400" b="0" i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демонстрируют экспонаты. </a:t>
            </a:r>
            <a:r>
              <a:rPr lang="ru-RU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Так же знакомят с галереей детского творчества "Увидеть мир во всей красе", в которой представлены работы пациентов, которые проходили лечение на базе нашего санатория в различные периоды времени.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00D6BE-730F-48BA-AA6C-2C9EF9C66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58" y="1780888"/>
            <a:ext cx="2133918" cy="16004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032DD6-BF8D-4C41-A099-5453AB5F18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804" y="3441878"/>
            <a:ext cx="2133918" cy="16004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BC19BE-E776-4C98-9B87-224705781C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r="12500"/>
          <a:stretch/>
        </p:blipFill>
        <p:spPr>
          <a:xfrm>
            <a:off x="148116" y="5154318"/>
            <a:ext cx="2107840" cy="14884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8F01101-713B-4584-B314-FB805ADBFE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/>
          <a:stretch/>
        </p:blipFill>
        <p:spPr>
          <a:xfrm>
            <a:off x="2376244" y="5154318"/>
            <a:ext cx="2107840" cy="14884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83C453-1E09-40F5-8F66-9A28954565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88" y="1774450"/>
            <a:ext cx="2133917" cy="16004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37EE2D-1B23-4250-B7FF-44B039885E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30" y="1774449"/>
            <a:ext cx="2133917" cy="16004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AFF2B1-1F8A-427B-A37F-A3E24DF6D3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9" y="3429000"/>
            <a:ext cx="2133918" cy="160043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7BD91A-009F-42E3-8785-59AAD137BD4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r="3853"/>
          <a:stretch/>
        </p:blipFill>
        <p:spPr>
          <a:xfrm>
            <a:off x="151561" y="1788270"/>
            <a:ext cx="2088394" cy="15856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456A8F5-6263-453F-BACD-FF2E5B1282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3"/>
          <a:stretch/>
        </p:blipFill>
        <p:spPr>
          <a:xfrm>
            <a:off x="4610819" y="3443766"/>
            <a:ext cx="2133917" cy="158567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A84D89A-3BC7-4165-B7C0-956E5712B5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335" y="5119464"/>
            <a:ext cx="2107840" cy="158088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E2E86B1-0DD9-4EF9-B90F-694EEFDBE2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7" t="-1846" r="13345" b="1846"/>
          <a:stretch/>
        </p:blipFill>
        <p:spPr>
          <a:xfrm>
            <a:off x="6710889" y="3407795"/>
            <a:ext cx="2281297" cy="159576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6D419D0-4A65-4774-9C46-AEEEE8872B3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6" r="6295"/>
          <a:stretch/>
        </p:blipFill>
        <p:spPr>
          <a:xfrm>
            <a:off x="6871146" y="5119464"/>
            <a:ext cx="2107840" cy="156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77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7B4B4-D0D6-464E-ACB9-6F7C51EBC735}"/>
              </a:ext>
            </a:extLst>
          </p:cNvPr>
          <p:cNvSpPr txBox="1">
            <a:spLocks/>
          </p:cNvSpPr>
          <p:nvPr/>
        </p:nvSpPr>
        <p:spPr>
          <a:xfrm>
            <a:off x="860519" y="1669773"/>
            <a:ext cx="7655328" cy="27538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ood" dir="t"/>
            </a:scene3d>
            <a:sp3d extrusionH="57150" prstMaterial="plastic">
              <a:bevelT w="38100" h="38100"/>
              <a:bevelB w="57150" h="38100" prst="artDeco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76200">
                    <a:schemeClr val="bg1">
                      <a:lumMod val="50000"/>
                      <a:alpha val="83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000" dirty="0"/>
              <a:t>«Посетите музей иногда, </a:t>
            </a:r>
          </a:p>
          <a:p>
            <a:pPr algn="just"/>
            <a:r>
              <a:rPr lang="ru-RU" sz="3000" dirty="0"/>
              <a:t>Не теряйте с историей связь.</a:t>
            </a:r>
          </a:p>
          <a:p>
            <a:pPr algn="just"/>
            <a:r>
              <a:rPr lang="ru-RU" sz="3000" dirty="0"/>
              <a:t>Здесь в витринах застыли века –</a:t>
            </a:r>
          </a:p>
          <a:p>
            <a:pPr algn="just"/>
            <a:r>
              <a:rPr lang="ru-RU" sz="3000" dirty="0"/>
              <a:t>След эпохи, что вдаль унеслась»</a:t>
            </a:r>
          </a:p>
          <a:p>
            <a:pPr algn="r"/>
            <a:endParaRPr lang="ru-RU" sz="3000" dirty="0"/>
          </a:p>
          <a:p>
            <a:pPr algn="r"/>
            <a:r>
              <a:rPr lang="ru-RU" sz="3000" dirty="0"/>
              <a:t>С.Н. Истомин</a:t>
            </a:r>
            <a:endParaRPr lang="en-US" sz="3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F6D5741-7894-494D-9D2F-EA9FA28ABBDE}"/>
              </a:ext>
            </a:extLst>
          </p:cNvPr>
          <p:cNvSpPr txBox="1">
            <a:spLocks/>
          </p:cNvSpPr>
          <p:nvPr/>
        </p:nvSpPr>
        <p:spPr>
          <a:xfrm>
            <a:off x="3786598" y="6041380"/>
            <a:ext cx="1731607" cy="669521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  <a:scene3d>
              <a:camera prst="orthographicFront"/>
              <a:lightRig rig="flood" dir="t"/>
            </a:scene3d>
            <a:sp3d extrusionH="57150" prstMaterial="plastic">
              <a:bevelT w="38100" h="38100"/>
              <a:bevelB w="57150" h="38100" prst="artDeco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76200">
                    <a:schemeClr val="bg1">
                      <a:lumMod val="50000"/>
                      <a:alpha val="83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200" dirty="0"/>
              <a:t>2022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456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976" y="186741"/>
            <a:ext cx="8770512" cy="1251267"/>
          </a:xfrm>
        </p:spPr>
        <p:txBody>
          <a:bodyPr>
            <a:noAutofit/>
          </a:bodyPr>
          <a:lstStyle/>
          <a:p>
            <a:r>
              <a:rPr lang="ru-RU" sz="4000" dirty="0"/>
              <a:t>Экспозиция</a:t>
            </a:r>
            <a:br>
              <a:rPr lang="ru-RU" sz="4000" dirty="0"/>
            </a:br>
            <a:r>
              <a:rPr lang="ru-RU" sz="4000" dirty="0"/>
              <a:t>«Мы этой памяти верны!»</a:t>
            </a:r>
            <a:endParaRPr lang="en-US" sz="4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EE756D-45B7-4807-81B2-505CA28B7844}"/>
              </a:ext>
            </a:extLst>
          </p:cNvPr>
          <p:cNvSpPr txBox="1">
            <a:spLocks/>
          </p:cNvSpPr>
          <p:nvPr/>
        </p:nvSpPr>
        <p:spPr>
          <a:xfrm>
            <a:off x="488306" y="1498972"/>
            <a:ext cx="8296184" cy="1395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540385" algn="l"/>
              </a:tabLs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	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 75-летию Победы в Великой Отечественной войне в музее санатория открыта экспозиция «Мы этой памяти верны!», посвященная ветеранам-сотрудникам, участникам ВОВ, а также эвакогоспиталю № 4045, который дислоцировался на территории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санатория «Алкино» с мая 1943 по октябрь1945 года.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F7B348-FB81-42A3-9145-02DF661658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86"/>
          <a:stretch/>
        </p:blipFill>
        <p:spPr>
          <a:xfrm>
            <a:off x="488306" y="2955701"/>
            <a:ext cx="8296184" cy="36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79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9E4714-0E55-41BE-B420-15CB335BEA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46" y="289793"/>
            <a:ext cx="4199943" cy="5939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1334D0-C20F-4E10-A01F-D771DDF78A14}"/>
              </a:ext>
            </a:extLst>
          </p:cNvPr>
          <p:cNvSpPr txBox="1"/>
          <p:nvPr/>
        </p:nvSpPr>
        <p:spPr>
          <a:xfrm>
            <a:off x="1284191" y="793749"/>
            <a:ext cx="34064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  <a:tabLst>
                <a:tab pos="540385" algn="l"/>
              </a:tabLs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Событию предшествовала серьёзная и тщательная исследовательская подготовка.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3F195-44B7-4B77-BAF9-2C3C8195EFD3}"/>
              </a:ext>
            </a:extLst>
          </p:cNvPr>
          <p:cNvSpPr txBox="1"/>
          <p:nvPr/>
        </p:nvSpPr>
        <p:spPr>
          <a:xfrm>
            <a:off x="308935" y="1506657"/>
            <a:ext cx="4398292" cy="5001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  <a:tabLst>
                <a:tab pos="540385" algn="l"/>
              </a:tabLst>
            </a:pPr>
            <a:r>
              <a:rPr lang="ru-RU" sz="14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	Предыстория началась еще в 2018 году, когда в преддверии Дня Победы 7 мая в отделении Алкино ГАУЗ РБ ДПС «Толпар» состоялся торжественный митинг. В ходе мероприятия прошла церемония открытия мемориальной доски в память об эвакогоспитале 4045, который располагался на территории санатория в годы Великой Отечественной войны в период с мая 1943 года по октябрь 1945 года. В нём проходили восстановительное лечение раненные и больные военнослужащие.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1000"/>
              </a:spcAft>
              <a:tabLst>
                <a:tab pos="540385" algn="l"/>
              </a:tabLst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Материалы по данным эвакогоспиталя были предоставлены Архивом военно-медицинских документов Военно-медицинского музея Министерства обороны Российской Федерации г. Санкт-Петербург.</a:t>
            </a:r>
            <a:endParaRPr lang="ru-RU" sz="1400" dirty="0"/>
          </a:p>
          <a:p>
            <a:pPr algn="just">
              <a:spcAft>
                <a:spcPts val="1000"/>
              </a:spcAft>
              <a:tabLst>
                <a:tab pos="540385" algn="l"/>
              </a:tabLst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540385" algn="l"/>
              </a:tabLst>
            </a:pP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880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9C054D8-9FD0-4662-B3F4-4D78CFD25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235966"/>
            <a:ext cx="8550996" cy="63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4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C4B44C-115A-42B5-810F-90E8B47B4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9" y="290688"/>
            <a:ext cx="4073591" cy="30250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F9B27F-F90B-4118-A628-8F391B256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60" y="295135"/>
            <a:ext cx="4073591" cy="30250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EF3535-4EB3-44EC-BD39-D3ACAF208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8" y="3429000"/>
            <a:ext cx="4073592" cy="30250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4FBFC5-459E-43F7-81C0-461B335D0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45" y="3429000"/>
            <a:ext cx="4073591" cy="302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56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6D3A9A-FD16-44F6-B6EC-4AB39E7A2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3" y="354716"/>
            <a:ext cx="4305125" cy="57974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A7A327-5B44-4118-84E7-AA0E1A940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53" y="354626"/>
            <a:ext cx="4425410" cy="328626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2F80639-3E1D-475C-B1FC-52704D905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2468">
            <a:off x="5653073" y="3625171"/>
            <a:ext cx="2806812" cy="176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60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F47D8C-2628-4A19-86DE-C8AE8ED99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65" y="379924"/>
            <a:ext cx="4289335" cy="57761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D414DB-6749-480B-86B3-9B24F520F3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05" y="379924"/>
            <a:ext cx="4289335" cy="577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28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06C9A6-10F1-41DC-8CD0-EE6C2A1E6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2" y="310099"/>
            <a:ext cx="4372434" cy="58880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3F205C-C0EA-4C87-9DE3-4948AB636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95" y="310099"/>
            <a:ext cx="4300152" cy="31932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DD93ED-537A-485F-B9EC-14A2C16BD6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2872">
            <a:off x="5685270" y="3490056"/>
            <a:ext cx="2806812" cy="176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06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D42064-6C07-40F6-8FDE-419305072A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9" y="413466"/>
            <a:ext cx="4319191" cy="58163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FF086F-55EB-4BCD-A83C-EA727DA16F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630" y="413466"/>
            <a:ext cx="4319191" cy="58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72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</TotalTime>
  <Words>319</Words>
  <Application>Microsoft Office PowerPoint</Application>
  <PresentationFormat>Экран (4:3)</PresentationFormat>
  <Paragraphs>17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Arial Black</vt:lpstr>
      <vt:lpstr>Office Theme</vt:lpstr>
      <vt:lpstr>Презентация PowerPoint</vt:lpstr>
      <vt:lpstr>Экспозиция «Мы этой памяти верны!»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e899et@gmail.com</cp:lastModifiedBy>
  <cp:revision>35</cp:revision>
  <dcterms:created xsi:type="dcterms:W3CDTF">2018-04-24T18:36:51Z</dcterms:created>
  <dcterms:modified xsi:type="dcterms:W3CDTF">2022-02-20T09:34:44Z</dcterms:modified>
</cp:coreProperties>
</file>